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theme/theme5.xml" ContentType="application/vnd.openxmlformats-officedocument.theme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slideLayouts/slideLayout10.xml" ContentType="application/vnd.openxmlformats-officedocument.presentationml.slideLayout+xml"/>
  <Override PartName="/ppt/theme/theme7.xml" ContentType="application/vnd.openxmlformats-officedocument.theme+xml"/>
  <Override PartName="/ppt/slideLayouts/slideLayout11.xml" ContentType="application/vnd.openxmlformats-officedocument.presentationml.slideLayout+xml"/>
  <Override PartName="/ppt/theme/theme8.xml" ContentType="application/vnd.openxmlformats-officedocument.theme+xml"/>
  <Override PartName="/ppt/slideLayouts/slideLayout12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7" r:id="rId5"/>
    <p:sldMasterId id="2147483650" r:id="rId6"/>
    <p:sldMasterId id="2147483651" r:id="rId7"/>
    <p:sldMasterId id="2147483652" r:id="rId8"/>
    <p:sldMasterId id="2147483653" r:id="rId9"/>
    <p:sldMasterId id="2147483654" r:id="rId10"/>
    <p:sldMasterId id="2147483655" r:id="rId11"/>
    <p:sldMasterId id="2147483656" r:id="rId12"/>
  </p:sldMasterIdLst>
  <p:notesMasterIdLst>
    <p:notesMasterId r:id="rId20"/>
  </p:notesMasterIdLst>
  <p:sldIdLst>
    <p:sldId id="256" r:id="rId13"/>
    <p:sldId id="257" r:id="rId14"/>
    <p:sldId id="258" r:id="rId15"/>
    <p:sldId id="261" r:id="rId16"/>
    <p:sldId id="259" r:id="rId17"/>
    <p:sldId id="260" r:id="rId18"/>
    <p:sldId id="262" r:id="rId1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AC6E69-7DAB-1E45-9F7B-8451F22A5EDB}" v="2" dt="2024-01-23T15:24:11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4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5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3.xml"/><Relationship Id="rId23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7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B6D1D1-F305-46DB-80E2-A90E98894077}" type="datetimeFigureOut">
              <a:rPr lang="nl-BE" smtClean="0"/>
              <a:t>27/05/2024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CA77E-2640-4437-9879-E89A43C4AC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99590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777FB6-E5BF-6804-18B2-A5F7D9F1757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220" y="1491917"/>
            <a:ext cx="4227549" cy="1285789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nl-NL" dirty="0"/>
              <a:t>Typ hier je titel </a:t>
            </a:r>
            <a:endParaRPr lang="nl-BE" dirty="0"/>
          </a:p>
        </p:txBody>
      </p:sp>
      <p:sp>
        <p:nvSpPr>
          <p:cNvPr id="7" name="Tijdelijke aanduiding voor tekst 2">
            <a:extLst>
              <a:ext uri="{FF2B5EF4-FFF2-40B4-BE49-F238E27FC236}">
                <a16:creationId xmlns:a16="http://schemas.microsoft.com/office/drawing/2014/main" id="{F7479307-E473-E844-CAF3-71C44BBE2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220" y="2902864"/>
            <a:ext cx="4406947" cy="15560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Voeg hier tekst toe</a:t>
            </a:r>
          </a:p>
        </p:txBody>
      </p:sp>
    </p:spTree>
    <p:extLst>
      <p:ext uri="{BB962C8B-B14F-4D97-AF65-F5344CB8AC3E}">
        <p14:creationId xmlns:p14="http://schemas.microsoft.com/office/powerpoint/2010/main" val="137193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4F9B5990-1A3B-91B8-0889-B8176E398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4587"/>
            <a:ext cx="4086726" cy="1831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C156ECEC-FC47-995A-609F-D773CDDDC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12168"/>
            <a:ext cx="4985084" cy="2872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3331581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72E17922-B648-D37D-C657-716330E50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987" y="1367721"/>
            <a:ext cx="4086726" cy="1831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9081F0C4-B050-1B49-89AA-9E4FC6B23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2987" y="3464661"/>
            <a:ext cx="4985084" cy="2872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3082301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1684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A2DE2C2F-0F95-2BED-2C0A-8BABCA620F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nl-BE"/>
              <a:t>Naam docent</a:t>
            </a:r>
            <a:endParaRPr lang="nl-BE" dirty="0"/>
          </a:p>
        </p:txBody>
      </p:sp>
      <p:sp>
        <p:nvSpPr>
          <p:cNvPr id="4" name="Tijdelijke aanduiding voor titel 1">
            <a:extLst>
              <a:ext uri="{FF2B5EF4-FFF2-40B4-BE49-F238E27FC236}">
                <a16:creationId xmlns:a16="http://schemas.microsoft.com/office/drawing/2014/main" id="{DA0C28D2-F51B-A01E-895E-8CB82B743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5" name="Tijdelijke aanduiding voor tekst 2">
            <a:extLst>
              <a:ext uri="{FF2B5EF4-FFF2-40B4-BE49-F238E27FC236}">
                <a16:creationId xmlns:a16="http://schemas.microsoft.com/office/drawing/2014/main" id="{C7321BE2-A18D-3FB5-9607-C873AF565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85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339642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6FB209-41F5-1712-912D-E949D761A6F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algn="ctr">
              <a:defRPr sz="6000" b="0"/>
            </a:lvl1pPr>
          </a:lstStyle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94EDEC98-F3CA-E055-0045-806D5BE773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7892A8F-9823-4DFA-C596-357A6734E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 dirty="0"/>
              <a:t>Naam docent</a:t>
            </a:r>
          </a:p>
        </p:txBody>
      </p:sp>
    </p:spTree>
    <p:extLst>
      <p:ext uri="{BB962C8B-B14F-4D97-AF65-F5344CB8AC3E}">
        <p14:creationId xmlns:p14="http://schemas.microsoft.com/office/powerpoint/2010/main" val="2727988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09F1EE-E673-C807-FDB9-0D4F4733F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81B4009-7AF2-01C0-532C-8B4E5F88F226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nl-BE" dirty="0"/>
              <a:t>Klik hier om een bestand toe te 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18E84AB-B1D4-5302-50A7-568BF07E0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 dirty="0"/>
              <a:t>Naam docent</a:t>
            </a:r>
          </a:p>
        </p:txBody>
      </p:sp>
    </p:spTree>
    <p:extLst>
      <p:ext uri="{BB962C8B-B14F-4D97-AF65-F5344CB8AC3E}">
        <p14:creationId xmlns:p14="http://schemas.microsoft.com/office/powerpoint/2010/main" val="3771045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85E18E-7383-67A5-AD7F-9E54DCA8E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0"/>
            </a:lvl1pPr>
          </a:lstStyle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31CDB97-FE35-4C29-7BB9-853EF80942D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33511BB-F98A-AC63-7FA9-378E6767DE26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69024" y="1729934"/>
            <a:ext cx="5183188" cy="823912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24CA1CD7-47AD-41B1-48E1-06370291D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BE" dirty="0"/>
              <a:t>Naam docent</a:t>
            </a:r>
          </a:p>
        </p:txBody>
      </p:sp>
      <p:sp>
        <p:nvSpPr>
          <p:cNvPr id="11" name="Tijdelijke aanduiding voor tekst 2">
            <a:extLst>
              <a:ext uri="{FF2B5EF4-FFF2-40B4-BE49-F238E27FC236}">
                <a16:creationId xmlns:a16="http://schemas.microsoft.com/office/drawing/2014/main" id="{F98E0E5A-817F-CC38-ACBB-3B1AE8F2C96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9788" y="2605087"/>
            <a:ext cx="5157787" cy="3519667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12" name="Tijdelijke aanduiding voor tekst 2">
            <a:extLst>
              <a:ext uri="{FF2B5EF4-FFF2-40B4-BE49-F238E27FC236}">
                <a16:creationId xmlns:a16="http://schemas.microsoft.com/office/drawing/2014/main" id="{16761C4E-9068-1CC0-7A20-C7E8C74B890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172200" y="2593092"/>
            <a:ext cx="5180012" cy="3519667"/>
          </a:xfrm>
        </p:spPr>
        <p:txBody>
          <a:bodyPr anchor="t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2581281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E49496-AB5D-06A6-E4B4-205AAC7DBA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08536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E47F5ABF-7125-085C-2488-F5770828C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6092"/>
            <a:ext cx="5514474" cy="1297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om een titel toe te voegen 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0BC39CE5-8108-546A-3355-50CA049B9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99662"/>
            <a:ext cx="10638631" cy="25122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4056949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7190EAED-3C1C-EFD1-C741-2FC378D2D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1642" y="2103437"/>
            <a:ext cx="4632158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6B7E6422-85A5-7C8B-8E55-70E947344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1642" y="3673641"/>
            <a:ext cx="4632158" cy="250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1864495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51778E7E-435A-F7E6-7A7C-35FE5DCB6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053" y="980489"/>
            <a:ext cx="4989094" cy="24485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4" name="Tijdelijke aanduiding voor tekst 2">
            <a:extLst>
              <a:ext uri="{FF2B5EF4-FFF2-40B4-BE49-F238E27FC236}">
                <a16:creationId xmlns:a16="http://schemas.microsoft.com/office/drawing/2014/main" id="{F65F1C41-5F7C-3081-25A1-161E7494B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052" y="3561346"/>
            <a:ext cx="4989093" cy="250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</p:spTree>
    <p:extLst>
      <p:ext uri="{BB962C8B-B14F-4D97-AF65-F5344CB8AC3E}">
        <p14:creationId xmlns:p14="http://schemas.microsoft.com/office/powerpoint/2010/main" val="3681257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pxl.be/" TargetMode="External"/><Relationship Id="rId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pxl.be/Pub/Over-PXL/Onze-missie.html" TargetMode="External"/><Relationship Id="rId4" Type="http://schemas.openxmlformats.org/officeDocument/2006/relationships/image" Target="../media/image9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45B27891-22E3-1A36-218B-549BB67320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36" r="5203" b="6266"/>
          <a:stretch/>
        </p:blipFill>
        <p:spPr>
          <a:xfrm>
            <a:off x="3685653" y="0"/>
            <a:ext cx="8506347" cy="6857999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64FFAA5-972A-C78C-3114-730492664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474" y="1179095"/>
            <a:ext cx="4114800" cy="20614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Typ hier je titel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7781090-C912-A46A-2052-82FCCE1CB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5473" y="3256547"/>
            <a:ext cx="4406947" cy="15560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Voeg hier tekst toe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95C3CE39-E3B6-E057-764E-F21BE996F71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473" y="5192858"/>
            <a:ext cx="3602074" cy="972094"/>
          </a:xfrm>
          <a:prstGeom prst="rect">
            <a:avLst/>
          </a:prstGeom>
        </p:spPr>
      </p:pic>
      <p:sp>
        <p:nvSpPr>
          <p:cNvPr id="9" name="Ondertitel 2">
            <a:extLst>
              <a:ext uri="{FF2B5EF4-FFF2-40B4-BE49-F238E27FC236}">
                <a16:creationId xmlns:a16="http://schemas.microsoft.com/office/drawing/2014/main" id="{C44998CC-7A50-8299-1760-F4B3D3B88ADC}"/>
              </a:ext>
            </a:extLst>
          </p:cNvPr>
          <p:cNvSpPr txBox="1">
            <a:spLocks/>
          </p:cNvSpPr>
          <p:nvPr userDrawn="1"/>
        </p:nvSpPr>
        <p:spPr>
          <a:xfrm>
            <a:off x="450475" y="6272479"/>
            <a:ext cx="4665662" cy="4779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500" dirty="0"/>
              <a:t>Elfde-Liniestraat 24, 3500 Hasselt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nl-NL" sz="1500" dirty="0">
                <a:hlinkClick r:id="rId5"/>
              </a:rPr>
              <a:t>www.pxl.be</a:t>
            </a:r>
            <a:endParaRPr lang="nl-NL" sz="15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nl-NL" sz="1500" dirty="0"/>
              <a:t>.</a:t>
            </a:r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3046804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B399692-0E73-7D66-34E1-CBD87AEBE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FADD8BC-D5B5-F346-7AC4-A16F92BC1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885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67569C1-08B3-A80E-96A1-44445CED5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61098" y="63822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BE" dirty="0"/>
              <a:t>Naam docent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F6663DC-2322-1447-7D39-2ADEF7C14CF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4351" y="6066469"/>
            <a:ext cx="2340089" cy="63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45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58" r:id="rId2"/>
    <p:sldLayoutId id="2147483659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E829D54E-2919-03FA-F354-CA7FFA960E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80" y="1"/>
            <a:ext cx="12241359" cy="6858000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57D6581-97A0-99AA-ECA1-505143302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2274" y="4106779"/>
            <a:ext cx="4953000" cy="25088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1360099D-D195-1F62-FF0F-F0AEE1F6EAE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56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789741D2-817F-9CCD-FC5C-ACDA2DAF19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"/>
            <a:ext cx="12216680" cy="6858000"/>
          </a:xfrm>
          <a:prstGeom prst="rect">
            <a:avLst/>
          </a:prstGeom>
        </p:spPr>
      </p:pic>
      <p:sp>
        <p:nvSpPr>
          <p:cNvPr id="8" name="Rechthoek 7">
            <a:extLst>
              <a:ext uri="{FF2B5EF4-FFF2-40B4-BE49-F238E27FC236}">
                <a16:creationId xmlns:a16="http://schemas.microsoft.com/office/drawing/2014/main" id="{7A931F2D-C501-EF6A-F04D-2CCBA0186601}"/>
              </a:ext>
            </a:extLst>
          </p:cNvPr>
          <p:cNvSpPr/>
          <p:nvPr userDrawn="1"/>
        </p:nvSpPr>
        <p:spPr>
          <a:xfrm>
            <a:off x="515937" y="549275"/>
            <a:ext cx="11160125" cy="5759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latin typeface="Arial" charset="0"/>
            </a:endParaRP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E48F563-35F0-1897-04E0-C64FA5219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6092"/>
            <a:ext cx="5514474" cy="12970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om een titel toe te voegen 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211EB33-095B-06F1-96F3-575947E88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999662"/>
            <a:ext cx="10638631" cy="25122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Klik hier om tekst toe te voegen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9552398F-199A-F277-11C7-BB11F4EDA1D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242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025CF29-B039-6AC2-E276-D6372F584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1642" y="2103437"/>
            <a:ext cx="4632158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5FD0AA4-E2A9-6B80-7397-082803D48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21642" y="3673641"/>
            <a:ext cx="4632158" cy="250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DF18CEC0-D67A-B260-3B3E-016988D360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C93EE8F6-4D1A-020D-88C5-6880CAA559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57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DF18CEC0-D67A-B260-3B3E-016988D360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025CF29-B039-6AC2-E276-D6372F584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053" y="980489"/>
            <a:ext cx="4989094" cy="24485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5FD0AA4-E2A9-6B80-7397-082803D48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1052" y="3561346"/>
            <a:ext cx="4989093" cy="250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C93EE8F6-4D1A-020D-88C5-6880CAA559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51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001CEA13-87FF-DD40-DAD1-C2DF296117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80" y="0"/>
            <a:ext cx="12216680" cy="6858000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D419D5C2-C507-E65A-F7FE-FCCFBA3B5A64}"/>
              </a:ext>
            </a:extLst>
          </p:cNvPr>
          <p:cNvSpPr/>
          <p:nvPr userDrawn="1"/>
        </p:nvSpPr>
        <p:spPr>
          <a:xfrm>
            <a:off x="515937" y="549275"/>
            <a:ext cx="5580063" cy="5759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latin typeface="Arial" charset="0"/>
            </a:endParaRP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94775FE-2868-962F-69F5-78CDD711F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4587"/>
            <a:ext cx="4086726" cy="1831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0947312-ADB0-9A57-5729-ADA0AB9BA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112168"/>
            <a:ext cx="4985084" cy="2872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BBFDF53C-A4FD-9B97-B34F-627AEDF98C7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347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001CEA13-87FF-DD40-DAD1-C2DF296117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4680" y="0"/>
            <a:ext cx="12216680" cy="6858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A50CF327-6737-33DA-5547-D5002A1C43E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7605870" y="3723111"/>
            <a:ext cx="4791404" cy="3610022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D419D5C2-C507-E65A-F7FE-FCCFBA3B5A64}"/>
              </a:ext>
            </a:extLst>
          </p:cNvPr>
          <p:cNvSpPr/>
          <p:nvPr userDrawn="1"/>
        </p:nvSpPr>
        <p:spPr>
          <a:xfrm>
            <a:off x="6217610" y="843386"/>
            <a:ext cx="5580063" cy="5759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>
              <a:latin typeface="Arial" charset="0"/>
            </a:endParaRP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094775FE-2868-962F-69F5-78CDD711F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2987" y="1367721"/>
            <a:ext cx="4086726" cy="1831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hier om een titel toe te voegen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0947312-ADB0-9A57-5729-ADA0AB9BA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2987" y="3464661"/>
            <a:ext cx="4985084" cy="2872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hier om tekst toe te voegen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BBFDF53C-A4FD-9B97-B34F-627AEDF98C7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257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3CAE9E12-2276-50CD-9DD8-29BB9E23DA9D}"/>
              </a:ext>
            </a:extLst>
          </p:cNvPr>
          <p:cNvSpPr txBox="1">
            <a:spLocks/>
          </p:cNvSpPr>
          <p:nvPr userDrawn="1"/>
        </p:nvSpPr>
        <p:spPr>
          <a:xfrm>
            <a:off x="209132" y="393988"/>
            <a:ext cx="11773736" cy="20621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3800" b="1" dirty="0">
                <a:latin typeface="Arial" panose="020B0604020202020204" pitchFamily="34" charset="0"/>
                <a:cs typeface="Arial" panose="020B0604020202020204" pitchFamily="34" charset="0"/>
              </a:rPr>
              <a:t>X-factor = Excellente professional </a:t>
            </a:r>
            <a:br>
              <a:rPr lang="nl-B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BE" sz="2200" dirty="0">
                <a:latin typeface="Arial" panose="020B0604020202020204" pitchFamily="34" charset="0"/>
                <a:cs typeface="Arial" panose="020B0604020202020204" pitchFamily="34" charset="0"/>
              </a:rPr>
              <a:t>De visie van Hogeschool PXL is gebaseerd op het X-factor model van excellente professionals en excellente professionele organisaties. Deze X-factor omhelst vier statements en is het kompas dat ons allen gidst. 1. Junior-collega's (studenten), 2. personeel, 3. organisaties en onze </a:t>
            </a:r>
            <a:br>
              <a:rPr lang="nl-BE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BE" sz="2200" dirty="0">
                <a:latin typeface="Arial" panose="020B0604020202020204" pitchFamily="34" charset="0"/>
                <a:cs typeface="Arial" panose="020B0604020202020204" pitchFamily="34" charset="0"/>
              </a:rPr>
              <a:t>4. Hogeschool PXL, wij allen creëren de toekomst.</a:t>
            </a:r>
            <a:br>
              <a:rPr lang="nl-BE" sz="1600" dirty="0"/>
            </a:br>
            <a:endParaRPr lang="nl-NL" sz="1600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BD4776B4-78DE-8447-17B6-BEC62FE36F0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76831" y="349394"/>
            <a:ext cx="398464" cy="399762"/>
          </a:xfrm>
          <a:prstGeom prst="rect">
            <a:avLst/>
          </a:prstGeom>
        </p:spPr>
      </p:pic>
      <p:pic>
        <p:nvPicPr>
          <p:cNvPr id="9" name="Tijdelijke aanduiding voor inhoud 3">
            <a:extLst>
              <a:ext uri="{FF2B5EF4-FFF2-40B4-BE49-F238E27FC236}">
                <a16:creationId xmlns:a16="http://schemas.microsoft.com/office/drawing/2014/main" id="{864E6E20-3037-DE3B-BFD8-738A1BDD71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7" t="20358" r="18232" b="19201"/>
          <a:stretch/>
        </p:blipFill>
        <p:spPr>
          <a:xfrm>
            <a:off x="300037" y="2323679"/>
            <a:ext cx="6057899" cy="4149244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C403D523-F987-0E4F-36B3-36E539C83A61}"/>
              </a:ext>
            </a:extLst>
          </p:cNvPr>
          <p:cNvSpPr txBox="1"/>
          <p:nvPr userDrawn="1"/>
        </p:nvSpPr>
        <p:spPr>
          <a:xfrm>
            <a:off x="7740984" y="2500745"/>
            <a:ext cx="393507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38300" indent="-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10000"/>
              <a:buFont typeface="+mj-lt"/>
              <a:buAutoNum type="arabicPeriod"/>
            </a:pP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heeft passie en empathie: “</a:t>
            </a:r>
            <a:r>
              <a:rPr lang="nl-BE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Empassie</a:t>
            </a: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marL="438300" indent="-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10000"/>
              <a:buFont typeface="+mj-lt"/>
              <a:buAutoNum type="arabicPeriod"/>
            </a:pP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is ondernemend en innovatief</a:t>
            </a:r>
          </a:p>
          <a:p>
            <a:pPr marL="438300" indent="-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10000"/>
              <a:buFont typeface="+mj-lt"/>
              <a:buAutoNum type="arabicPeriod"/>
            </a:pP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Werkt (internationaal) samen</a:t>
            </a:r>
          </a:p>
          <a:p>
            <a:pPr marL="438300" indent="-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10000"/>
              <a:buFont typeface="+mj-lt"/>
              <a:buAutoNum type="arabicPeriod"/>
            </a:pPr>
            <a:r>
              <a:rPr lang="nl-BE" sz="2400" b="1" dirty="0">
                <a:latin typeface="Arial" panose="020B0604020202020204" pitchFamily="34" charset="0"/>
                <a:cs typeface="Arial" panose="020B0604020202020204" pitchFamily="34" charset="0"/>
              </a:rPr>
              <a:t>Is disciplinair en multidisciplinair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597F5193-1C20-E00C-818A-21D3E01736C7}"/>
              </a:ext>
            </a:extLst>
          </p:cNvPr>
          <p:cNvSpPr txBox="1"/>
          <p:nvPr userDrawn="1"/>
        </p:nvSpPr>
        <p:spPr>
          <a:xfrm>
            <a:off x="72439" y="6464012"/>
            <a:ext cx="3256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hlinkClick r:id="rId5"/>
              </a:rPr>
              <a:t>Uitleg PXL X-factor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75919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2B2719-592C-1BF7-F100-507FA7587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704" y="456747"/>
            <a:ext cx="6763716" cy="1285789"/>
          </a:xfrm>
        </p:spPr>
        <p:txBody>
          <a:bodyPr>
            <a:normAutofit fontScale="90000"/>
          </a:bodyPr>
          <a:lstStyle/>
          <a:p>
            <a:r>
              <a:rPr lang="en-US" dirty="0"/>
              <a:t>Sound measurement with integration of Arduino </a:t>
            </a:r>
            <a:r>
              <a:rPr lang="en-US" dirty="0" err="1"/>
              <a:t>Pedalshield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0775D6-8700-EA9A-66C2-A6BDB072C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1400" dirty="0"/>
              <a:t>Loïc </a:t>
            </a:r>
            <a:r>
              <a:rPr lang="nl-BE" sz="1400" dirty="0" err="1"/>
              <a:t>schillings</a:t>
            </a:r>
            <a:endParaRPr lang="nl-BE" sz="1400" dirty="0"/>
          </a:p>
          <a:p>
            <a:r>
              <a:rPr lang="nl-BE" sz="1400" dirty="0"/>
              <a:t>Michiel Parthoens</a:t>
            </a:r>
          </a:p>
        </p:txBody>
      </p:sp>
    </p:spTree>
    <p:extLst>
      <p:ext uri="{BB962C8B-B14F-4D97-AF65-F5344CB8AC3E}">
        <p14:creationId xmlns:p14="http://schemas.microsoft.com/office/powerpoint/2010/main" val="1103031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D64BE-28BE-BFB2-A5A6-AD8E777AC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0F50A8-B12A-B0F4-4B3D-C0914EF6E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nl-BE" dirty="0"/>
              <a:t>Hardware</a:t>
            </a:r>
          </a:p>
          <a:p>
            <a:endParaRPr lang="nl-BE" dirty="0"/>
          </a:p>
          <a:p>
            <a:pPr marL="342900" indent="-342900">
              <a:buFontTx/>
              <a:buChar char="-"/>
            </a:pPr>
            <a:r>
              <a:rPr lang="nl-BE" dirty="0"/>
              <a:t>Software</a:t>
            </a:r>
          </a:p>
          <a:p>
            <a:endParaRPr lang="nl-BE" dirty="0"/>
          </a:p>
          <a:p>
            <a:pPr marL="342900" indent="-342900">
              <a:buFontTx/>
              <a:buChar char="-"/>
            </a:pPr>
            <a:r>
              <a:rPr lang="nl-BE" dirty="0"/>
              <a:t>Resultaten</a:t>
            </a:r>
          </a:p>
          <a:p>
            <a:endParaRPr lang="nl-BE" dirty="0"/>
          </a:p>
          <a:p>
            <a:pPr marL="342900" indent="-342900">
              <a:buFontTx/>
              <a:buChar char="-"/>
            </a:pPr>
            <a:r>
              <a:rPr lang="nl-BE" dirty="0"/>
              <a:t>Conclusie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C927675-36D7-CFF1-36A1-6ADA0F535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522" y="1090612"/>
            <a:ext cx="4933950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23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5D31D4-D969-E9A4-C8EB-35014EDAEA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117" y="410684"/>
            <a:ext cx="4661140" cy="1189516"/>
          </a:xfrm>
        </p:spPr>
        <p:txBody>
          <a:bodyPr/>
          <a:lstStyle/>
          <a:p>
            <a:r>
              <a:rPr lang="nl-BE" dirty="0"/>
              <a:t>Hardware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09E3650-C274-3136-6417-26C1B32D85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9215" y="1692934"/>
            <a:ext cx="3194649" cy="2446218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nl-BE" dirty="0" err="1"/>
              <a:t>Arduino</a:t>
            </a:r>
            <a:r>
              <a:rPr lang="nl-BE" dirty="0"/>
              <a:t> </a:t>
            </a:r>
            <a:r>
              <a:rPr lang="nl-BE" dirty="0" err="1"/>
              <a:t>Due</a:t>
            </a:r>
            <a:endParaRPr lang="nl-BE" dirty="0"/>
          </a:p>
          <a:p>
            <a:pPr algn="l"/>
            <a:endParaRPr lang="nl-BE" dirty="0"/>
          </a:p>
          <a:p>
            <a:pPr marL="342900" indent="-342900" algn="l">
              <a:buFontTx/>
              <a:buChar char="-"/>
            </a:pPr>
            <a:r>
              <a:rPr lang="nl-BE" dirty="0" err="1"/>
              <a:t>Pedalshield</a:t>
            </a:r>
            <a:endParaRPr lang="nl-BE" dirty="0"/>
          </a:p>
          <a:p>
            <a:pPr marL="342900" indent="-342900" algn="l">
              <a:buFontTx/>
              <a:buChar char="-"/>
            </a:pPr>
            <a:endParaRPr lang="nl-BE" dirty="0"/>
          </a:p>
          <a:p>
            <a:pPr marL="342900" indent="-342900" algn="l">
              <a:buFontTx/>
              <a:buChar char="-"/>
            </a:pPr>
            <a:r>
              <a:rPr lang="nl-BE" dirty="0"/>
              <a:t>OLED Scherm</a:t>
            </a:r>
          </a:p>
          <a:p>
            <a:pPr algn="l"/>
            <a:endParaRPr lang="nl-BE" dirty="0"/>
          </a:p>
          <a:p>
            <a:pPr marL="342900" indent="-342900" algn="l">
              <a:buFontTx/>
              <a:buChar char="-"/>
            </a:pPr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5D492A19-978D-5AE9-FF06-1CB595D4E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044" y="3890515"/>
            <a:ext cx="4661141" cy="2568178"/>
          </a:xfrm>
          <a:prstGeom prst="rect">
            <a:avLst/>
          </a:prstGeom>
        </p:spPr>
      </p:pic>
      <p:pic>
        <p:nvPicPr>
          <p:cNvPr id="1026" name="Picture 2" descr="Arduino Due R3">
            <a:extLst>
              <a:ext uri="{FF2B5EF4-FFF2-40B4-BE49-F238E27FC236}">
                <a16:creationId xmlns:a16="http://schemas.microsoft.com/office/drawing/2014/main" id="{CF0319C0-23DC-BAD0-1928-ABE258657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4944" y="189781"/>
            <a:ext cx="5107342" cy="394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019D0711-E1E3-C5FD-97A3-41DDE3372F2A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3224799" y="4139152"/>
            <a:ext cx="2171065" cy="2171065"/>
          </a:xfrm>
          <a:prstGeom prst="rect">
            <a:avLst/>
          </a:prstGeom>
          <a:noFill/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2718130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5D31D4-D969-E9A4-C8EB-35014EDAEA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117" y="410684"/>
            <a:ext cx="4593566" cy="1189516"/>
          </a:xfrm>
        </p:spPr>
        <p:txBody>
          <a:bodyPr>
            <a:normAutofit fontScale="90000"/>
          </a:bodyPr>
          <a:lstStyle/>
          <a:p>
            <a:r>
              <a:rPr lang="nl-BE" dirty="0"/>
              <a:t>Hardware (Sensoren)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09E3650-C274-3136-6417-26C1B32D85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7842" y="2132881"/>
            <a:ext cx="5877464" cy="2516757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en-US" dirty="0"/>
              <a:t>Keyes KY-038 Sound Detector Module</a:t>
            </a:r>
            <a:endParaRPr lang="nl-BE" dirty="0"/>
          </a:p>
          <a:p>
            <a:pPr marL="342900" indent="-342900" algn="l">
              <a:buFontTx/>
              <a:buChar char="-"/>
            </a:pPr>
            <a:endParaRPr lang="nl-BE" dirty="0"/>
          </a:p>
          <a:p>
            <a:pPr marL="342900" indent="-342900" algn="l">
              <a:buFontTx/>
              <a:buChar char="-"/>
            </a:pPr>
            <a:r>
              <a:rPr lang="nl-BE" dirty="0" err="1"/>
              <a:t>Agilent</a:t>
            </a:r>
            <a:r>
              <a:rPr lang="nl-BE" dirty="0"/>
              <a:t> Technologies </a:t>
            </a:r>
            <a:r>
              <a:rPr lang="nl-BE" dirty="0" err="1"/>
              <a:t>Stethos</a:t>
            </a:r>
            <a:endParaRPr lang="nl-BE" dirty="0"/>
          </a:p>
          <a:p>
            <a:pPr marL="342900" indent="-342900" algn="l">
              <a:buFontTx/>
              <a:buChar char="-"/>
            </a:pPr>
            <a:endParaRPr lang="nl-BE" dirty="0"/>
          </a:p>
          <a:p>
            <a:pPr marL="342900" indent="-342900" algn="l">
              <a:buFontTx/>
              <a:buChar char="-"/>
            </a:pPr>
            <a:r>
              <a:rPr lang="nl-BE" dirty="0" err="1"/>
              <a:t>Korg</a:t>
            </a:r>
            <a:r>
              <a:rPr lang="nl-BE" dirty="0"/>
              <a:t> CM-200 Contact Sensor</a:t>
            </a:r>
          </a:p>
          <a:p>
            <a:pPr algn="l"/>
            <a:endParaRPr lang="nl-BE" dirty="0"/>
          </a:p>
          <a:p>
            <a:pPr marL="342900" indent="-342900" algn="l">
              <a:buFontTx/>
              <a:buChar char="-"/>
            </a:pPr>
            <a:endParaRPr lang="nl-BE" dirty="0"/>
          </a:p>
        </p:txBody>
      </p:sp>
      <p:pic>
        <p:nvPicPr>
          <p:cNvPr id="5" name="Afbeelding 4" descr="Korg CM-400 BK Contact Microphone">
            <a:extLst>
              <a:ext uri="{FF2B5EF4-FFF2-40B4-BE49-F238E27FC236}">
                <a16:creationId xmlns:a16="http://schemas.microsoft.com/office/drawing/2014/main" id="{6167D6E1-8546-A4A2-B29D-F00C83D11B9F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176513" y="3429000"/>
            <a:ext cx="3536829" cy="3517442"/>
          </a:xfrm>
          <a:prstGeom prst="rect">
            <a:avLst/>
          </a:prstGeom>
          <a:noFill/>
          <a:ln>
            <a:noFill/>
            <a:prstDash/>
          </a:ln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81C11E26-3864-ED5A-3092-5449EA6B682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034318" y="429166"/>
            <a:ext cx="2604135" cy="2640078"/>
          </a:xfrm>
          <a:prstGeom prst="rect">
            <a:avLst/>
          </a:prstGeom>
          <a:noFill/>
          <a:ln>
            <a:noFill/>
            <a:prstDash/>
          </a:ln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C870532B-4FDB-0607-E550-6D6F3A97A53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 rot="14804888">
            <a:off x="6225576" y="762932"/>
            <a:ext cx="3112984" cy="4612625"/>
          </a:xfrm>
          <a:prstGeom prst="rect">
            <a:avLst/>
          </a:prstGeom>
          <a:noFill/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39852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8EE112-F49F-94FC-8FBD-EBB5C8A3B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431211" cy="1325563"/>
          </a:xfrm>
        </p:spPr>
        <p:txBody>
          <a:bodyPr/>
          <a:lstStyle/>
          <a:p>
            <a:r>
              <a:rPr lang="en-US" dirty="0"/>
              <a:t>Software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94DF01F-5954-620C-DFF3-60CA4B774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9732" y="780465"/>
            <a:ext cx="2776268" cy="494881"/>
          </a:xfrm>
        </p:spPr>
        <p:txBody>
          <a:bodyPr/>
          <a:lstStyle/>
          <a:p>
            <a:r>
              <a:rPr lang="en-US" dirty="0"/>
              <a:t>In de Arduino IDE</a:t>
            </a:r>
            <a:endParaRPr lang="nl-BE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5D8FB2D3-1223-1D8A-7002-DAF3FBE6E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651" y="711679"/>
            <a:ext cx="3117882" cy="5434642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5D803DAC-88D5-AC4B-59B9-B0C44285F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46" y="4537495"/>
            <a:ext cx="7020905" cy="1419423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AE1F0660-FF82-7900-7D7A-A5A89A59C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746" y="2101446"/>
            <a:ext cx="1790950" cy="160995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B7E7A637-72D3-8EAD-FE3F-6B61864A3CE0}"/>
              </a:ext>
            </a:extLst>
          </p:cNvPr>
          <p:cNvSpPr txBox="1"/>
          <p:nvPr/>
        </p:nvSpPr>
        <p:spPr>
          <a:xfrm>
            <a:off x="365723" y="1566902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Benodigde</a:t>
            </a:r>
            <a:r>
              <a:rPr lang="en-US" dirty="0"/>
              <a:t> libraries: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FEDB159B-0AAA-CE35-4426-51D732006E87}"/>
              </a:ext>
            </a:extLst>
          </p:cNvPr>
          <p:cNvSpPr txBox="1"/>
          <p:nvPr/>
        </p:nvSpPr>
        <p:spPr>
          <a:xfrm>
            <a:off x="801740" y="398489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ADC Code:</a:t>
            </a:r>
          </a:p>
        </p:txBody>
      </p:sp>
    </p:spTree>
    <p:extLst>
      <p:ext uri="{BB962C8B-B14F-4D97-AF65-F5344CB8AC3E}">
        <p14:creationId xmlns:p14="http://schemas.microsoft.com/office/powerpoint/2010/main" val="1488127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98FA56-1EE3-7438-2F43-98B50A994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Resultaten</a:t>
            </a: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8526B62-2905-0649-B035-99D2C18A25F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9788" y="2027119"/>
            <a:ext cx="6518544" cy="2907190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dirty="0" err="1"/>
              <a:t>Trage</a:t>
            </a:r>
            <a:r>
              <a:rPr lang="en-US" dirty="0"/>
              <a:t> </a:t>
            </a:r>
            <a:r>
              <a:rPr lang="en-US" dirty="0" err="1"/>
              <a:t>refreshrate</a:t>
            </a:r>
            <a:r>
              <a:rPr lang="en-US" dirty="0"/>
              <a:t> OLED scherm</a:t>
            </a:r>
          </a:p>
          <a:p>
            <a:pPr marL="342900" indent="-342900">
              <a:buFontTx/>
              <a:buChar char="-"/>
            </a:pPr>
            <a:r>
              <a:rPr lang="en-US" dirty="0" err="1"/>
              <a:t>Stethos</a:t>
            </a:r>
            <a:r>
              <a:rPr lang="en-US" dirty="0"/>
              <a:t> meting </a:t>
            </a:r>
            <a:r>
              <a:rPr lang="en-US" dirty="0" err="1"/>
              <a:t>vereist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filtering</a:t>
            </a:r>
          </a:p>
          <a:p>
            <a:pPr marL="342900" indent="-342900">
              <a:buFontTx/>
              <a:buChar char="-"/>
            </a:pPr>
            <a:r>
              <a:rPr lang="en-US" dirty="0"/>
              <a:t>Keyes </a:t>
            </a:r>
            <a:r>
              <a:rPr lang="en-US" dirty="0" err="1"/>
              <a:t>microfoon</a:t>
            </a:r>
            <a:r>
              <a:rPr lang="en-US" dirty="0"/>
              <a:t> </a:t>
            </a:r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harde</a:t>
            </a:r>
            <a:r>
              <a:rPr lang="en-US" dirty="0"/>
              <a:t> </a:t>
            </a:r>
            <a:r>
              <a:rPr lang="en-US" dirty="0" err="1"/>
              <a:t>geluiden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 err="1"/>
              <a:t>Trilsensor</a:t>
            </a:r>
            <a:r>
              <a:rPr lang="en-US" dirty="0"/>
              <a:t> </a:t>
            </a:r>
            <a:r>
              <a:rPr lang="en-US" dirty="0" err="1"/>
              <a:t>werkte</a:t>
            </a:r>
            <a:r>
              <a:rPr lang="en-US" dirty="0"/>
              <a:t> </a:t>
            </a:r>
            <a:r>
              <a:rPr lang="en-US" dirty="0" err="1"/>
              <a:t>zoals</a:t>
            </a:r>
            <a:r>
              <a:rPr lang="en-US" dirty="0"/>
              <a:t> </a:t>
            </a:r>
            <a:r>
              <a:rPr lang="en-US" dirty="0" err="1"/>
              <a:t>verwacht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Extra </a:t>
            </a:r>
            <a:r>
              <a:rPr lang="en-US" dirty="0" err="1"/>
              <a:t>versterker</a:t>
            </a:r>
            <a:r>
              <a:rPr lang="en-US" dirty="0"/>
              <a:t> </a:t>
            </a:r>
            <a:r>
              <a:rPr lang="en-US" dirty="0" err="1"/>
              <a:t>gebruikt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beide</a:t>
            </a:r>
            <a:r>
              <a:rPr lang="en-US" dirty="0"/>
              <a:t> </a:t>
            </a:r>
            <a:r>
              <a:rPr lang="en-US" dirty="0" err="1"/>
              <a:t>microfonen</a:t>
            </a:r>
            <a:endParaRPr lang="en-US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A90AA892-FA2F-BAC1-1BFF-03864EB9C348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8406442" y="6284111"/>
            <a:ext cx="3618781" cy="417527"/>
          </a:xfrm>
        </p:spPr>
        <p:txBody>
          <a:bodyPr>
            <a:normAutofit/>
          </a:bodyPr>
          <a:lstStyle/>
          <a:p>
            <a:r>
              <a:rPr lang="en-US" sz="1100" dirty="0"/>
              <a:t>Disclaimer: Door </a:t>
            </a:r>
            <a:r>
              <a:rPr lang="en-US" sz="1100" dirty="0" err="1"/>
              <a:t>technische</a:t>
            </a:r>
            <a:r>
              <a:rPr lang="en-US" sz="1100" dirty="0"/>
              <a:t> </a:t>
            </a:r>
            <a:r>
              <a:rPr lang="en-US" sz="1100" dirty="0" err="1"/>
              <a:t>problemen</a:t>
            </a:r>
            <a:r>
              <a:rPr lang="en-US" sz="1100" dirty="0"/>
              <a:t> </a:t>
            </a:r>
            <a:r>
              <a:rPr lang="en-US" sz="1100" dirty="0" err="1"/>
              <a:t>zijn</a:t>
            </a:r>
            <a:r>
              <a:rPr lang="en-US" sz="1100" dirty="0"/>
              <a:t> de </a:t>
            </a:r>
            <a:r>
              <a:rPr lang="en-US" sz="1100" dirty="0" err="1"/>
              <a:t>meeste</a:t>
            </a:r>
            <a:r>
              <a:rPr lang="en-US" sz="1100" dirty="0"/>
              <a:t> </a:t>
            </a:r>
            <a:r>
              <a:rPr lang="en-US" sz="1100" dirty="0" err="1"/>
              <a:t>foto’s</a:t>
            </a:r>
            <a:r>
              <a:rPr lang="en-US" sz="1100" dirty="0"/>
              <a:t> van de </a:t>
            </a:r>
            <a:r>
              <a:rPr lang="en-US" sz="1100" dirty="0" err="1"/>
              <a:t>metingen</a:t>
            </a:r>
            <a:r>
              <a:rPr lang="en-US" sz="1100" dirty="0"/>
              <a:t>/hardware </a:t>
            </a:r>
            <a:r>
              <a:rPr lang="en-US" sz="1100" dirty="0" err="1"/>
              <a:t>verloren</a:t>
            </a:r>
            <a:r>
              <a:rPr lang="en-US" sz="1100" dirty="0"/>
              <a:t> </a:t>
            </a:r>
            <a:r>
              <a:rPr lang="en-US" sz="1100" dirty="0" err="1"/>
              <a:t>gegaan</a:t>
            </a:r>
            <a:r>
              <a:rPr lang="en-US" sz="1100" dirty="0"/>
              <a:t>.</a:t>
            </a:r>
            <a:endParaRPr lang="nl-BE" sz="1100" dirty="0"/>
          </a:p>
        </p:txBody>
      </p:sp>
    </p:spTree>
    <p:extLst>
      <p:ext uri="{BB962C8B-B14F-4D97-AF65-F5344CB8AC3E}">
        <p14:creationId xmlns:p14="http://schemas.microsoft.com/office/powerpoint/2010/main" val="1958182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9DE8B-E352-9EC3-837B-AEC0265D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Conclusie</a:t>
            </a:r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EB397EB-1B26-FA95-4514-56726BB964C1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9788" y="1837336"/>
            <a:ext cx="5157787" cy="3519667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weinig</a:t>
            </a:r>
            <a:r>
              <a:rPr lang="en-US" dirty="0"/>
              <a:t> </a:t>
            </a:r>
            <a:r>
              <a:rPr lang="en-US" dirty="0" err="1"/>
              <a:t>tijd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hartslag</a:t>
            </a:r>
            <a:r>
              <a:rPr lang="en-US" dirty="0"/>
              <a:t> </a:t>
            </a:r>
            <a:r>
              <a:rPr lang="en-US" dirty="0" err="1"/>
              <a:t>programma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weinig</a:t>
            </a:r>
            <a:r>
              <a:rPr lang="en-US" dirty="0"/>
              <a:t> tot </a:t>
            </a:r>
            <a:r>
              <a:rPr lang="en-US" dirty="0" err="1"/>
              <a:t>geen</a:t>
            </a:r>
            <a:r>
              <a:rPr lang="en-US" dirty="0"/>
              <a:t> </a:t>
            </a:r>
            <a:r>
              <a:rPr lang="en-US" dirty="0" err="1"/>
              <a:t>documentatie</a:t>
            </a:r>
            <a:r>
              <a:rPr lang="en-US" dirty="0"/>
              <a:t> over </a:t>
            </a:r>
            <a:r>
              <a:rPr lang="en-US" dirty="0" err="1"/>
              <a:t>bepaalde</a:t>
            </a:r>
            <a:r>
              <a:rPr lang="en-US" dirty="0"/>
              <a:t> </a:t>
            </a:r>
            <a:r>
              <a:rPr lang="en-US" dirty="0" err="1"/>
              <a:t>sensoren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 err="1"/>
              <a:t>Sneller</a:t>
            </a:r>
            <a:r>
              <a:rPr lang="en-US" dirty="0"/>
              <a:t> scherm </a:t>
            </a:r>
            <a:r>
              <a:rPr lang="en-US" dirty="0" err="1"/>
              <a:t>nodig</a:t>
            </a: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 err="1"/>
              <a:t>Sterkere</a:t>
            </a:r>
            <a:r>
              <a:rPr lang="en-US" dirty="0"/>
              <a:t> op-amp </a:t>
            </a:r>
            <a:r>
              <a:rPr lang="en-US" dirty="0" err="1"/>
              <a:t>schakeling</a:t>
            </a:r>
            <a:r>
              <a:rPr lang="en-US" dirty="0"/>
              <a:t> </a:t>
            </a:r>
            <a:r>
              <a:rPr lang="en-US" dirty="0" err="1"/>
              <a:t>nodig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38873661"/>
      </p:ext>
    </p:extLst>
  </p:cSld>
  <p:clrMapOvr>
    <a:masterClrMapping/>
  </p:clrMapOvr>
</p:sld>
</file>

<file path=ppt/theme/theme1.xml><?xml version="1.0" encoding="utf-8"?>
<a:theme xmlns:a="http://schemas.openxmlformats.org/drawingml/2006/main" name="Begindi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987EBAD7-EADE-4C32-A62E-EE96DCBB3C46}"/>
    </a:ext>
  </a:extLst>
</a:theme>
</file>

<file path=ppt/theme/theme10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houdsdia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0B0E9567-30C9-4066-BD43-63C4A76B14D9}"/>
    </a:ext>
  </a:extLst>
</a:theme>
</file>

<file path=ppt/theme/theme3.xml><?xml version="1.0" encoding="utf-8"?>
<a:theme xmlns:a="http://schemas.openxmlformats.org/drawingml/2006/main" name="Titeldi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50C04532-3F6F-46DE-9994-7C8887AD838E}"/>
    </a:ext>
  </a:extLst>
</a:theme>
</file>

<file path=ppt/theme/theme4.xml><?xml version="1.0" encoding="utf-8"?>
<a:theme xmlns:a="http://schemas.openxmlformats.org/drawingml/2006/main" name="Inhoudsdi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93B19EFC-15F3-4E9C-8805-EA61EB3168A2}"/>
    </a:ext>
  </a:extLst>
</a:theme>
</file>

<file path=ppt/theme/theme5.xml><?xml version="1.0" encoding="utf-8"?>
<a:theme xmlns:a="http://schemas.openxmlformats.org/drawingml/2006/main" name="Inhoudsdia met afbeelding link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350652BF-89F6-4258-8AC7-72D130871224}"/>
    </a:ext>
  </a:extLst>
</a:theme>
</file>

<file path=ppt/theme/theme6.xml><?xml version="1.0" encoding="utf-8"?>
<a:theme xmlns:a="http://schemas.openxmlformats.org/drawingml/2006/main" name="Inhoudsdia met afbeelding rech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E1A5A483-4A45-4F9B-9DFC-4FA1995531EF}"/>
    </a:ext>
  </a:extLst>
</a:theme>
</file>

<file path=ppt/theme/theme7.xml><?xml version="1.0" encoding="utf-8"?>
<a:theme xmlns:a="http://schemas.openxmlformats.org/drawingml/2006/main" name="Subtiteldia link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E45FB7C9-7705-46C7-8251-E09A02E8B30F}"/>
    </a:ext>
  </a:extLst>
</a:theme>
</file>

<file path=ppt/theme/theme8.xml><?xml version="1.0" encoding="utf-8"?>
<a:theme xmlns:a="http://schemas.openxmlformats.org/drawingml/2006/main" name="Subtiteldia rech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2707A6F4-222F-47B7-A6F9-A1BC67E25D3C}"/>
    </a:ext>
  </a:extLst>
</a:theme>
</file>

<file path=ppt/theme/theme9.xml><?xml version="1.0" encoding="utf-8"?>
<a:theme xmlns:a="http://schemas.openxmlformats.org/drawingml/2006/main" name="Dia X-facto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sjabloon PXL.pptx" id="{D5D50943-F0B8-4FC8-9124-B23D448C8A5F}" vid="{F9CBF011-175E-4B5D-80D2-87AC8235E32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dc40555-4930-49f9-9de7-282035349440" xsi:nil="true"/>
    <lcf76f155ced4ddcb4097134ff3c332f xmlns="6d15afff-2d91-4ff2-b62c-8b69deba1cb9">
      <Terms xmlns="http://schemas.microsoft.com/office/infopath/2007/PartnerControls"/>
    </lcf76f155ced4ddcb4097134ff3c332f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C274D0A28B4F439698391C4432C98C" ma:contentTypeVersion="" ma:contentTypeDescription="Een nieuw document maken." ma:contentTypeScope="" ma:versionID="405f3f264c404c4508a81ef6ff2c13ba">
  <xsd:schema xmlns:xsd="http://www.w3.org/2001/XMLSchema" xmlns:xs="http://www.w3.org/2001/XMLSchema" xmlns:p="http://schemas.microsoft.com/office/2006/metadata/properties" xmlns:ns1="http://schemas.microsoft.com/sharepoint/v3" xmlns:ns2="2dc40555-4930-49f9-9de7-282035349440" xmlns:ns3="6d15afff-2d91-4ff2-b62c-8b69deba1cb9" targetNamespace="http://schemas.microsoft.com/office/2006/metadata/properties" ma:root="true" ma:fieldsID="3108527a7ab14b745ac42cb450ac2ef6" ns1:_="" ns2:_="" ns3:_="">
    <xsd:import namespace="http://schemas.microsoft.com/sharepoint/v3"/>
    <xsd:import namespace="2dc40555-4930-49f9-9de7-282035349440"/>
    <xsd:import namespace="6d15afff-2d91-4ff2-b62c-8b69deba1cb9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  <xsd:element ref="ns1:_ip_UnifiedCompliancePolicyProperties" minOccurs="0"/>
                <xsd:element ref="ns1:_ip_UnifiedCompliancePolicyUIAction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4" nillable="true" ma:displayName="Eigenschappen van het geïntegreerd beleid voor naleving" ma:hidden="true" ma:internalName="_ip_UnifiedCompliancePolicyProperties">
      <xsd:simpleType>
        <xsd:restriction base="dms:Note"/>
      </xsd:simpleType>
    </xsd:element>
    <xsd:element name="_ip_UnifiedCompliancePolicyUIAction" ma:index="25" nillable="true" ma:displayName="Actie van de gebruikersinterface van het geïntegreerd beleid voor naleving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c40555-4930-49f9-9de7-28203534944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Gedeeld met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Gedeeld met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ae49c30-7b93-4b19-b3b5-c74f3bb22dcc}" ma:internalName="TaxCatchAll" ma:showField="CatchAllData" ma:web="2dc40555-4930-49f9-9de7-2820353494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15afff-2d91-4ff2-b62c-8b69deba1c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Afbeeldingtags" ma:readOnly="false" ma:fieldId="{5cf76f15-5ced-4ddc-b409-7134ff3c332f}" ma:taxonomyMulti="true" ma:sspId="68e7a3b4-719f-41bf-b6a2-2196479b428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1B91B18-A590-4CFD-863C-AB3629CB9E88}">
  <ds:schemaRefs>
    <ds:schemaRef ds:uri="http://schemas.microsoft.com/office/2006/metadata/properties"/>
    <ds:schemaRef ds:uri="http://schemas.microsoft.com/office/infopath/2007/PartnerControls"/>
    <ds:schemaRef ds:uri="2dc40555-4930-49f9-9de7-282035349440"/>
    <ds:schemaRef ds:uri="6d15afff-2d91-4ff2-b62c-8b69deba1cb9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DF05A39C-712B-4EDC-8EF8-546391ADFDE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F5FC9C-0F45-4530-8FB6-7F103C5ED9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dc40555-4930-49f9-9de7-282035349440"/>
    <ds:schemaRef ds:uri="6d15afff-2d91-4ff2-b62c-8b69deba1cb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</TotalTime>
  <Words>114</Words>
  <Application>Microsoft Office PowerPoint</Application>
  <PresentationFormat>Breedbeeld</PresentationFormat>
  <Paragraphs>39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9</vt:i4>
      </vt:variant>
      <vt:variant>
        <vt:lpstr>Diatitels</vt:lpstr>
      </vt:variant>
      <vt:variant>
        <vt:i4>7</vt:i4>
      </vt:variant>
    </vt:vector>
  </HeadingPairs>
  <TitlesOfParts>
    <vt:vector size="18" baseType="lpstr">
      <vt:lpstr>Arial</vt:lpstr>
      <vt:lpstr>Calibri</vt:lpstr>
      <vt:lpstr>Begindia</vt:lpstr>
      <vt:lpstr>Inhoudsdia </vt:lpstr>
      <vt:lpstr>Titeldia</vt:lpstr>
      <vt:lpstr>Inhoudsdia</vt:lpstr>
      <vt:lpstr>Inhoudsdia met afbeelding links</vt:lpstr>
      <vt:lpstr>Inhoudsdia met afbeelding rechts</vt:lpstr>
      <vt:lpstr>Subtiteldia links</vt:lpstr>
      <vt:lpstr>Subtiteldia rechts</vt:lpstr>
      <vt:lpstr>Dia X-factor</vt:lpstr>
      <vt:lpstr>Sound measurement with integration of Arduino Pedalshield</vt:lpstr>
      <vt:lpstr>Inhoud</vt:lpstr>
      <vt:lpstr>Hardware</vt:lpstr>
      <vt:lpstr>Hardware (Sensoren)</vt:lpstr>
      <vt:lpstr>Software</vt:lpstr>
      <vt:lpstr>Resultaten</vt:lpstr>
      <vt:lpstr>Conclusie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Christo Mitskou</dc:creator>
  <cp:lastModifiedBy>Loic schillings</cp:lastModifiedBy>
  <cp:revision>15</cp:revision>
  <dcterms:created xsi:type="dcterms:W3CDTF">2023-08-25T13:11:08Z</dcterms:created>
  <dcterms:modified xsi:type="dcterms:W3CDTF">2024-05-27T11:16:09Z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95379a6-efcb-4855-97e0-03c6be785496_Enabled">
    <vt:lpwstr>true</vt:lpwstr>
  </property>
  <property fmtid="{D5CDD505-2E9C-101B-9397-08002B2CF9AE}" pid="3" name="MSIP_Label_f95379a6-efcb-4855-97e0-03c6be785496_SetDate">
    <vt:lpwstr>2023-08-25T14:26:58Z</vt:lpwstr>
  </property>
  <property fmtid="{D5CDD505-2E9C-101B-9397-08002B2CF9AE}" pid="4" name="MSIP_Label_f95379a6-efcb-4855-97e0-03c6be785496_Method">
    <vt:lpwstr>Standard</vt:lpwstr>
  </property>
  <property fmtid="{D5CDD505-2E9C-101B-9397-08002B2CF9AE}" pid="5" name="MSIP_Label_f95379a6-efcb-4855-97e0-03c6be785496_Name">
    <vt:lpwstr>f95379a6-efcb-4855-97e0-03c6be785496</vt:lpwstr>
  </property>
  <property fmtid="{D5CDD505-2E9C-101B-9397-08002B2CF9AE}" pid="6" name="MSIP_Label_f95379a6-efcb-4855-97e0-03c6be785496_SiteId">
    <vt:lpwstr>0bff66c5-45db-46ed-8b81-87959e069b90</vt:lpwstr>
  </property>
  <property fmtid="{D5CDD505-2E9C-101B-9397-08002B2CF9AE}" pid="7" name="MSIP_Label_f95379a6-efcb-4855-97e0-03c6be785496_ActionId">
    <vt:lpwstr>73ccb9da-f92d-45f0-a2ea-9e0c6d9b57c3</vt:lpwstr>
  </property>
  <property fmtid="{D5CDD505-2E9C-101B-9397-08002B2CF9AE}" pid="8" name="MSIP_Label_f95379a6-efcb-4855-97e0-03c6be785496_ContentBits">
    <vt:lpwstr>0</vt:lpwstr>
  </property>
  <property fmtid="{D5CDD505-2E9C-101B-9397-08002B2CF9AE}" pid="9" name="ContentTypeId">
    <vt:lpwstr>0x0101004CC274D0A28B4F439698391C4432C98C</vt:lpwstr>
  </property>
  <property fmtid="{D5CDD505-2E9C-101B-9397-08002B2CF9AE}" pid="10" name="MediaServiceImageTags">
    <vt:lpwstr/>
  </property>
</Properties>
</file>

<file path=docProps/thumbnail.jpeg>
</file>